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1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8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9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5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6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0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DE8E-D2A8-43D6-80E1-0A4EAD50024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9FFB-B8B6-47C0-846B-37915C80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stuff:</a:t>
            </a:r>
          </a:p>
          <a:p>
            <a:pPr lvl="1"/>
            <a:r>
              <a:rPr lang="en-US" dirty="0" smtClean="0"/>
              <a:t>Read chapters 4&amp;5 for homework by MONDAY.</a:t>
            </a:r>
          </a:p>
          <a:p>
            <a:pPr lvl="1"/>
            <a:r>
              <a:rPr lang="en-US" dirty="0" smtClean="0"/>
              <a:t>Double –entry journal that I passed out on Monday is due NEXT MONDAY. These quotes can be from anything you’ve read in the book—not just chapter 1. </a:t>
            </a:r>
          </a:p>
        </p:txBody>
      </p:sp>
    </p:spTree>
    <p:extLst>
      <p:ext uri="{BB962C8B-B14F-4D97-AF65-F5344CB8AC3E}">
        <p14:creationId xmlns:p14="http://schemas.microsoft.com/office/powerpoint/2010/main" val="4131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it-define the topic for your audience</a:t>
            </a:r>
          </a:p>
          <a:p>
            <a:r>
              <a:rPr lang="en-US" dirty="0" smtClean="0"/>
              <a:t>Topical-Different types of human trafficking</a:t>
            </a:r>
          </a:p>
          <a:p>
            <a:r>
              <a:rPr lang="en-US" dirty="0" smtClean="0"/>
              <a:t>Cause/effect-what are the causes of homelessness/the effects of homeless</a:t>
            </a:r>
          </a:p>
          <a:p>
            <a:r>
              <a:rPr lang="en-US" dirty="0" err="1" smtClean="0"/>
              <a:t>Chronilogical</a:t>
            </a:r>
            <a:r>
              <a:rPr lang="en-US" dirty="0" smtClean="0"/>
              <a:t>-a timeline of 20</a:t>
            </a:r>
            <a:r>
              <a:rPr lang="en-US" baseline="30000" dirty="0" smtClean="0"/>
              <a:t>th</a:t>
            </a:r>
            <a:r>
              <a:rPr lang="en-US" dirty="0" smtClean="0"/>
              <a:t> century genocide-1945 Holocaust, 1975 the Cambodian Genocide, 1994-Rwandan Genocide</a:t>
            </a:r>
          </a:p>
          <a:p>
            <a:r>
              <a:rPr lang="en-US" dirty="0" smtClean="0"/>
              <a:t>Tell stories-telling stories of people who went through-Interview from someone who was in human trafficking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used to think that 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But then I learned that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b="1" dirty="0" smtClean="0"/>
              <a:t>So </a:t>
            </a:r>
            <a:r>
              <a:rPr lang="en-US" b="1" dirty="0" smtClean="0"/>
              <a:t>now I think that people </a:t>
            </a:r>
            <a:r>
              <a:rPr lang="en-US" b="1" dirty="0" smtClean="0"/>
              <a:t>should</a:t>
            </a:r>
            <a:r>
              <a:rPr lang="en-US" dirty="0" smtClean="0"/>
              <a:t>…</a:t>
            </a:r>
            <a:endParaRPr lang="en-US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4294967295"/>
          </p:nvPr>
        </p:nvSpPr>
        <p:spPr>
          <a:xfrm>
            <a:off x="2362200" y="228600"/>
            <a:ext cx="4040188" cy="63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Position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4040188" cy="639762"/>
          </a:xfrm>
        </p:spPr>
        <p:txBody>
          <a:bodyPr/>
          <a:lstStyle/>
          <a:p>
            <a:r>
              <a:rPr lang="en-US" dirty="0" smtClean="0"/>
              <a:t>Position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838200"/>
            <a:ext cx="4040188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used to think that </a:t>
            </a:r>
            <a:r>
              <a:rPr lang="en-US" dirty="0" smtClean="0"/>
              <a:t> genocide only happened in the Holocaust</a:t>
            </a:r>
          </a:p>
          <a:p>
            <a:pPr marL="0" indent="0">
              <a:buNone/>
            </a:pPr>
            <a:r>
              <a:rPr lang="en-US" b="1" dirty="0" smtClean="0"/>
              <a:t>But then I learned that </a:t>
            </a:r>
            <a:r>
              <a:rPr lang="en-US" dirty="0" smtClean="0"/>
              <a:t> there have been about ten different genocides that have occurred since then.</a:t>
            </a:r>
          </a:p>
          <a:p>
            <a:pPr marL="0" indent="0">
              <a:buNone/>
            </a:pPr>
            <a:r>
              <a:rPr lang="en-US" b="1" dirty="0" smtClean="0"/>
              <a:t>So now I think that people should</a:t>
            </a:r>
            <a:r>
              <a:rPr lang="en-US" dirty="0" smtClean="0"/>
              <a:t> raise awareness and help provide relief for those whose governments are oppressing them or might have genocide in their country.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72000" y="152400"/>
            <a:ext cx="4041775" cy="639762"/>
          </a:xfrm>
        </p:spPr>
        <p:txBody>
          <a:bodyPr/>
          <a:lstStyle/>
          <a:p>
            <a:r>
              <a:rPr lang="en-US" dirty="0" smtClean="0"/>
              <a:t>Planning Your Project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64983" y="1447800"/>
            <a:ext cx="16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64983" y="2438400"/>
            <a:ext cx="16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65923" y="4800600"/>
            <a:ext cx="16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4040188" cy="639762"/>
          </a:xfrm>
        </p:spPr>
        <p:txBody>
          <a:bodyPr/>
          <a:lstStyle/>
          <a:p>
            <a:r>
              <a:rPr lang="en-US" dirty="0" smtClean="0"/>
              <a:t>Position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838200"/>
            <a:ext cx="4040188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used to think that </a:t>
            </a:r>
            <a:r>
              <a:rPr lang="en-US" dirty="0" smtClean="0"/>
              <a:t> genocide only happened in the Holocaust</a:t>
            </a:r>
          </a:p>
          <a:p>
            <a:pPr marL="0" indent="0">
              <a:buNone/>
            </a:pPr>
            <a:r>
              <a:rPr lang="en-US" b="1" dirty="0" smtClean="0"/>
              <a:t>But then I learned that </a:t>
            </a:r>
            <a:r>
              <a:rPr lang="en-US" dirty="0" smtClean="0"/>
              <a:t> there have been about ten different genocides that have occurred since then.</a:t>
            </a:r>
          </a:p>
          <a:p>
            <a:pPr marL="0" indent="0">
              <a:buNone/>
            </a:pPr>
            <a:r>
              <a:rPr lang="en-US" b="1" dirty="0" smtClean="0"/>
              <a:t>So now I think that people should</a:t>
            </a:r>
            <a:r>
              <a:rPr lang="en-US" dirty="0" smtClean="0"/>
              <a:t> raise awareness and help provide relief for those whose governments are oppressing them or might have genocide in their country.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72000" y="152400"/>
            <a:ext cx="4041775" cy="639762"/>
          </a:xfrm>
        </p:spPr>
        <p:txBody>
          <a:bodyPr/>
          <a:lstStyle/>
          <a:p>
            <a:r>
              <a:rPr lang="en-US" dirty="0" smtClean="0"/>
              <a:t>Planning Your Project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041775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Show the audience what you used to think and then tell them what genocide is (</a:t>
            </a:r>
            <a:r>
              <a:rPr lang="en-US" b="1" dirty="0" smtClean="0"/>
              <a:t>Define it)</a:t>
            </a:r>
          </a:p>
          <a:p>
            <a:r>
              <a:rPr lang="en-US" dirty="0" smtClean="0"/>
              <a:t>Show them what I’ve learned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timeline of genocides (chronological)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lasting effects of genocide (effects)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Compare Holocaust and Darfur genocide (compare/contrast)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Show the audience that they can do to help raise awareness and help those who are or might be effected by genocide.</a:t>
            </a:r>
          </a:p>
          <a:p>
            <a:pPr lvl="1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64983" y="1447800"/>
            <a:ext cx="16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64983" y="2438400"/>
            <a:ext cx="16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65923" y="4800600"/>
            <a:ext cx="16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312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Announcements</vt:lpstr>
      <vt:lpstr>Ways to organize</vt:lpstr>
      <vt:lpstr>PowerPoint Presentation</vt:lpstr>
      <vt:lpstr>PowerPoint Presentation</vt:lpstr>
      <vt:lpstr>PowerPoint Presentation</vt:lpstr>
    </vt:vector>
  </TitlesOfParts>
  <Company>Keller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Rebecca</dc:creator>
  <cp:lastModifiedBy>Smith, Rebecca</cp:lastModifiedBy>
  <cp:revision>3</cp:revision>
  <dcterms:created xsi:type="dcterms:W3CDTF">2014-04-24T16:39:51Z</dcterms:created>
  <dcterms:modified xsi:type="dcterms:W3CDTF">2014-05-07T19:53:27Z</dcterms:modified>
</cp:coreProperties>
</file>